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362160" y="9288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2023-07-18T00:43:40Z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